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2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7" d="100"/>
          <a:sy n="147" d="100"/>
        </p:scale>
        <p:origin x="-73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7ADCF-78FF-3540-A294-A2FFCA619024}" type="datetimeFigureOut">
              <a:rPr lang="en-US" smtClean="0"/>
              <a:t>2/3/14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88825F-FCC3-AC43-8B97-AB2D20294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4502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DD4487-CDF7-4D4F-80AE-BB036050C709}" type="datetimeFigureOut">
              <a:rPr lang="en-US" smtClean="0"/>
              <a:t>2/3/14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C5E61-D703-A84B-8A61-81425A5DF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2297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9837" y="533400"/>
            <a:ext cx="7676963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2/6/14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Team Alpha: Project Proposal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E4F121D9-1B95-6B4F-B338-56283762481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2869" y="449386"/>
            <a:ext cx="738969" cy="7397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</p:sldLayoutIdLst>
  <p:hf sldNum="0" hd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Team alpha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Phuong Le</a:t>
            </a:r>
          </a:p>
          <a:p>
            <a:r>
              <a:rPr lang="en-US" dirty="0" err="1" smtClean="0"/>
              <a:t>Sumera</a:t>
            </a:r>
            <a:r>
              <a:rPr lang="en-US" dirty="0" smtClean="0"/>
              <a:t> </a:t>
            </a:r>
            <a:r>
              <a:rPr lang="en-US" dirty="0" err="1" smtClean="0"/>
              <a:t>Usmani</a:t>
            </a:r>
            <a:endParaRPr lang="en-US" dirty="0" smtClean="0"/>
          </a:p>
          <a:p>
            <a:r>
              <a:rPr lang="en-US" dirty="0" smtClean="0"/>
              <a:t>Shaun Nasiri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Team Alpha: Project Proposal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206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/>
              <a:t>I</a:t>
            </a:r>
            <a:r>
              <a:rPr lang="en-US" dirty="0" smtClean="0"/>
              <a:t>t?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t="5477" b="5477"/>
          <a:stretch>
            <a:fillRect/>
          </a:stretch>
        </p:blipFill>
        <p:spPr>
          <a:xfrm>
            <a:off x="5674988" y="3728176"/>
            <a:ext cx="3233011" cy="1915858"/>
          </a:xfr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4988" y="1524000"/>
            <a:ext cx="3233011" cy="19209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3893" y="2013120"/>
            <a:ext cx="45099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Information Security Themed Site</a:t>
            </a:r>
          </a:p>
          <a:p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- Collaboration</a:t>
            </a:r>
          </a:p>
          <a:p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- Industry best practices</a:t>
            </a:r>
          </a:p>
          <a:p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- Calendar to display local group meetups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908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It’s </a:t>
            </a:r>
            <a:r>
              <a:rPr lang="en-US" dirty="0"/>
              <a:t>N</a:t>
            </a:r>
            <a:r>
              <a:rPr lang="en-US" dirty="0" smtClean="0"/>
              <a:t>eeded?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9" y="1524000"/>
            <a:ext cx="7986743" cy="500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962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6661178" y="1710720"/>
            <a:ext cx="2168554" cy="6220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Projects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pic>
        <p:nvPicPr>
          <p:cNvPr id="9" name="Picture 8" descr="Screen Shot 2014-02-03 at 11.19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89" y="1641599"/>
            <a:ext cx="5818013" cy="491399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790773" y="1848960"/>
            <a:ext cx="2038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ecurityaffairs.co</a:t>
            </a:r>
            <a:endParaRPr lang="en-US" dirty="0"/>
          </a:p>
        </p:txBody>
      </p:sp>
      <p:cxnSp>
        <p:nvCxnSpPr>
          <p:cNvPr id="12" name="Elbow Connector 11"/>
          <p:cNvCxnSpPr>
            <a:stCxn id="10" idx="2"/>
            <a:endCxn id="9" idx="3"/>
          </p:cNvCxnSpPr>
          <p:nvPr/>
        </p:nvCxnSpPr>
        <p:spPr>
          <a:xfrm rot="5400000">
            <a:off x="6050825" y="2339170"/>
            <a:ext cx="1880307" cy="1638551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251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Market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552" y="1368480"/>
            <a:ext cx="6959600" cy="4635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51573" y="1508448"/>
            <a:ext cx="2016232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Private Companies</a:t>
            </a:r>
            <a:endParaRPr lang="en-US" sz="1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55811" y="4968811"/>
            <a:ext cx="2016232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Non-Profit Orgs</a:t>
            </a:r>
            <a:endParaRPr lang="en-US" sz="1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43519" y="3018240"/>
            <a:ext cx="2016232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Home User</a:t>
            </a:r>
            <a:endParaRPr lang="en-US" sz="1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43519" y="4441968"/>
            <a:ext cx="2016232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Govt. Orgs</a:t>
            </a:r>
            <a:endParaRPr lang="en-US" sz="1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72043" y="1832182"/>
            <a:ext cx="201623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InfoSec Professionals</a:t>
            </a:r>
            <a:endParaRPr lang="en-US" sz="1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82105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Information Security Themed Site</a:t>
            </a:r>
          </a:p>
          <a:p>
            <a:pPr lvl="1"/>
            <a:r>
              <a:rPr lang="en-US" dirty="0" smtClean="0"/>
              <a:t>Collaboration</a:t>
            </a:r>
          </a:p>
          <a:p>
            <a:pPr lvl="1"/>
            <a:r>
              <a:rPr lang="en-US" dirty="0" smtClean="0"/>
              <a:t>Latest Security-Related News</a:t>
            </a:r>
          </a:p>
          <a:p>
            <a:pPr lvl="1"/>
            <a:r>
              <a:rPr lang="en-US" dirty="0" smtClean="0"/>
              <a:t>Foster Social Interactions amongst Professionals</a:t>
            </a:r>
          </a:p>
          <a:p>
            <a:pPr lvl="1"/>
            <a:r>
              <a:rPr lang="en-US" dirty="0" smtClean="0"/>
              <a:t>Deliver community proven processes and guidance</a:t>
            </a:r>
          </a:p>
          <a:p>
            <a:pPr lvl="1"/>
            <a:r>
              <a:rPr lang="en-US" dirty="0" smtClean="0"/>
              <a:t>Provide links to special publications</a:t>
            </a:r>
          </a:p>
          <a:p>
            <a:pPr lvl="1"/>
            <a:r>
              <a:rPr lang="en-US" dirty="0" smtClean="0"/>
              <a:t>Build network of Security-Minded Professionals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2/6/14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Team Alpha: Project Proposal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873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uby">
  <a:themeElements>
    <a:clrScheme name="Custom 2">
      <a:dk1>
        <a:sysClr val="windowText" lastClr="000000"/>
      </a:dk1>
      <a:lt1>
        <a:sysClr val="window" lastClr="FFFFFF"/>
      </a:lt1>
      <a:dk2>
        <a:srgbClr val="EA2D31"/>
      </a:dk2>
      <a:lt2>
        <a:srgbClr val="C5D1D7"/>
      </a:lt2>
      <a:accent1>
        <a:srgbClr val="EA1812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ruby.thmx</Template>
  <TotalTime>85</TotalTime>
  <Words>148</Words>
  <Application>Microsoft Macintosh PowerPoint</Application>
  <PresentationFormat>On-screen Show (4:3)</PresentationFormat>
  <Paragraphs>41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ruby</vt:lpstr>
      <vt:lpstr>Team alpha</vt:lpstr>
      <vt:lpstr>What Is It?</vt:lpstr>
      <vt:lpstr>Why It’s Needed?</vt:lpstr>
      <vt:lpstr>Related Projects</vt:lpstr>
      <vt:lpstr>Target Market</vt:lpstr>
      <vt:lpstr>Summary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Shaun</dc:creator>
  <cp:lastModifiedBy>Phuong Le</cp:lastModifiedBy>
  <cp:revision>15</cp:revision>
  <dcterms:created xsi:type="dcterms:W3CDTF">2014-02-02T13:10:08Z</dcterms:created>
  <dcterms:modified xsi:type="dcterms:W3CDTF">2014-02-04T04:32:43Z</dcterms:modified>
</cp:coreProperties>
</file>

<file path=docProps/thumbnail.jpeg>
</file>